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8" r:id="rId3"/>
    <p:sldId id="259" r:id="rId4"/>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6" d="100"/>
          <a:sy n="106" d="100"/>
        </p:scale>
        <p:origin x="13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197536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38619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72027DB-A4B1-40EA-AD42-552C3E21FC75}" type="slidenum">
              <a:rPr lang="de-DE" smtClean="0"/>
              <a:t>‹Nr.›</a:t>
            </a:fld>
            <a:endParaRPr lang="de-DE"/>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1735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245373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72027DB-A4B1-40EA-AD42-552C3E21FC75}" type="slidenum">
              <a:rPr lang="de-DE" smtClean="0"/>
              <a:t>‹Nr.›</a:t>
            </a:fld>
            <a:endParaRPr lang="de-DE"/>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728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3448567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118381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243348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243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9C68CF93-6DEC-4806-B92A-A77AF78263DD}" type="datetimeFigureOut">
              <a:rPr lang="de-DE" smtClean="0"/>
              <a:t>16.02.2021</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42014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5896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C68CF93-6DEC-4806-B92A-A77AF78263DD}" type="datetimeFigureOut">
              <a:rPr lang="de-DE" smtClean="0"/>
              <a:t>16.02.2021</a:t>
            </a:fld>
            <a:endParaRPr lang="de-DE"/>
          </a:p>
        </p:txBody>
      </p:sp>
      <p:sp>
        <p:nvSpPr>
          <p:cNvPr id="8" name="Footer Placeholder 7"/>
          <p:cNvSpPr>
            <a:spLocks noGrp="1"/>
          </p:cNvSpPr>
          <p:nvPr>
            <p:ph type="ftr" sz="quarter" idx="11"/>
          </p:nvPr>
        </p:nvSpPr>
        <p:spPr/>
        <p:txBody>
          <a:bodyPr/>
          <a:lstStyle/>
          <a:p>
            <a:endParaRPr lang="de-DE"/>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31273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9C68CF93-6DEC-4806-B92A-A77AF78263DD}" type="datetimeFigureOut">
              <a:rPr lang="de-DE" smtClean="0"/>
              <a:t>16.02.2021</a:t>
            </a:fld>
            <a:endParaRPr lang="de-DE"/>
          </a:p>
        </p:txBody>
      </p:sp>
      <p:sp>
        <p:nvSpPr>
          <p:cNvPr id="4" name="Footer Placeholder 3"/>
          <p:cNvSpPr>
            <a:spLocks noGrp="1"/>
          </p:cNvSpPr>
          <p:nvPr>
            <p:ph type="ftr" sz="quarter" idx="11"/>
          </p:nvPr>
        </p:nvSpPr>
        <p:spPr/>
        <p:txBody>
          <a:bodyPr/>
          <a:lstStyle/>
          <a:p>
            <a:endParaRPr lang="de-DE"/>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307837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8CF93-6DEC-4806-B92A-A77AF78263DD}" type="datetimeFigureOut">
              <a:rPr lang="de-DE" smtClean="0"/>
              <a:t>16.02.2021</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335962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154283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9C68CF93-6DEC-4806-B92A-A77AF78263DD}" type="datetimeFigureOut">
              <a:rPr lang="de-DE" smtClean="0"/>
              <a:t>16.02.2021</a:t>
            </a:fld>
            <a:endParaRPr lang="de-DE"/>
          </a:p>
        </p:txBody>
      </p:sp>
      <p:sp>
        <p:nvSpPr>
          <p:cNvPr id="6" name="Footer Placeholder 5"/>
          <p:cNvSpPr>
            <a:spLocks noGrp="1"/>
          </p:cNvSpPr>
          <p:nvPr>
            <p:ph type="ftr" sz="quarter" idx="11"/>
          </p:nvPr>
        </p:nvSpPr>
        <p:spPr/>
        <p:txBody>
          <a:bodyPr/>
          <a:lstStyle/>
          <a:p>
            <a:endParaRPr lang="de-DE"/>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72027DB-A4B1-40EA-AD42-552C3E21FC75}" type="slidenum">
              <a:rPr lang="de-DE" smtClean="0"/>
              <a:t>‹Nr.›</a:t>
            </a:fld>
            <a:endParaRPr lang="de-DE"/>
          </a:p>
        </p:txBody>
      </p:sp>
    </p:spTree>
    <p:extLst>
      <p:ext uri="{BB962C8B-B14F-4D97-AF65-F5344CB8AC3E}">
        <p14:creationId xmlns:p14="http://schemas.microsoft.com/office/powerpoint/2010/main" val="64318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C68CF93-6DEC-4806-B92A-A77AF78263DD}" type="datetimeFigureOut">
              <a:rPr lang="de-DE" smtClean="0"/>
              <a:t>16.02.2021</a:t>
            </a:fld>
            <a:endParaRPr lang="de-DE"/>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72027DB-A4B1-40EA-AD42-552C3E21FC75}" type="slidenum">
              <a:rPr lang="de-DE" smtClean="0"/>
              <a:t>‹Nr.›</a:t>
            </a:fld>
            <a:endParaRPr lang="de-DE"/>
          </a:p>
        </p:txBody>
      </p:sp>
    </p:spTree>
    <p:extLst>
      <p:ext uri="{BB962C8B-B14F-4D97-AF65-F5344CB8AC3E}">
        <p14:creationId xmlns:p14="http://schemas.microsoft.com/office/powerpoint/2010/main" val="316466368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slideLayout" Target="../slideLayouts/slideLayout6.xml"/><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audio" Target="../media/media2.mp3"/><Relationship Id="rId16" Type="http://schemas.openxmlformats.org/officeDocument/2006/relationships/image" Target="../media/image1.png"/><Relationship Id="rId1" Type="http://schemas.microsoft.com/office/2007/relationships/media" Target="../media/media2.mp3"/><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5.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microsoft.com/office/2007/relationships/hdphoto" Target="../media/hdphoto6.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png"/><Relationship Id="rId5" Type="http://schemas.microsoft.com/office/2007/relationships/hdphoto" Target="../media/hdphoto7.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04664"/>
            <a:ext cx="8352928" cy="1182661"/>
          </a:xfrm>
        </p:spPr>
        <p:txBody>
          <a:bodyPr>
            <a:normAutofit fontScale="90000"/>
          </a:bodyPr>
          <a:lstStyle/>
          <a:p>
            <a:pPr algn="ctr"/>
            <a:r>
              <a:rPr lang="de-DE" sz="4400" b="1" dirty="0" smtClean="0">
                <a:latin typeface="Arial Narrow" panose="020B0606020202030204" pitchFamily="34" charset="0"/>
              </a:rPr>
              <a:t>Freundschaftszeichen mit Jesus</a:t>
            </a:r>
            <a:br>
              <a:rPr lang="de-DE" sz="4400" b="1" dirty="0" smtClean="0">
                <a:latin typeface="Arial Narrow" panose="020B0606020202030204" pitchFamily="34" charset="0"/>
              </a:rPr>
            </a:br>
            <a:r>
              <a:rPr lang="de-DE" sz="4400" b="1" dirty="0" smtClean="0">
                <a:latin typeface="Arial Narrow" panose="020B0606020202030204" pitchFamily="34" charset="0"/>
              </a:rPr>
              <a:t>die sieben Sakramente</a:t>
            </a:r>
            <a:endParaRPr lang="de-DE" sz="4400" b="1" dirty="0">
              <a:latin typeface="Arial Narrow" panose="020B0606020202030204" pitchFamily="34" charset="0"/>
            </a:endParaRPr>
          </a:p>
        </p:txBody>
      </p:sp>
      <p:sp>
        <p:nvSpPr>
          <p:cNvPr id="3" name="Untertitel 2"/>
          <p:cNvSpPr>
            <a:spLocks noGrp="1"/>
          </p:cNvSpPr>
          <p:nvPr>
            <p:ph type="subTitle" idx="1"/>
          </p:nvPr>
        </p:nvSpPr>
        <p:spPr>
          <a:xfrm>
            <a:off x="1475656" y="1988840"/>
            <a:ext cx="7416824" cy="3168352"/>
          </a:xfrm>
        </p:spPr>
        <p:txBody>
          <a:bodyPr>
            <a:normAutofit fontScale="85000" lnSpcReduction="10000"/>
          </a:bodyPr>
          <a:lstStyle/>
          <a:p>
            <a:r>
              <a:rPr lang="de-DE" dirty="0" smtClean="0"/>
              <a:t>Zu diesem Thema gehören:</a:t>
            </a:r>
          </a:p>
          <a:p>
            <a:pPr marL="342900" indent="-342900">
              <a:buFont typeface="+mj-lt"/>
              <a:buAutoNum type="arabicPeriod"/>
            </a:pPr>
            <a:r>
              <a:rPr lang="de-DE" dirty="0" smtClean="0"/>
              <a:t>Diese kurze Präsentation – sie enthält wichtige Informationen, </a:t>
            </a:r>
            <a:r>
              <a:rPr lang="de-DE" dirty="0"/>
              <a:t>die du für das Arbeitsblatt </a:t>
            </a:r>
            <a:r>
              <a:rPr lang="de-DE" dirty="0" smtClean="0"/>
              <a:t>brauchst. Zuerst schaue dir genau das Bild, das auf jeder Folie steht und versuche es zu erklären. Dann höre dir die Audiodatei mehrmals, bis du alles verstanden und aufgenommen hast. Erst danach darfst du zu der nächsten Folie übergehen.</a:t>
            </a:r>
          </a:p>
          <a:p>
            <a:pPr marL="342900" indent="-342900">
              <a:buFont typeface="+mj-lt"/>
              <a:buAutoNum type="arabicPeriod"/>
            </a:pPr>
            <a:r>
              <a:rPr lang="de-DE" dirty="0" smtClean="0"/>
              <a:t>Das zweite Dokument ist das Arbeitsblatt, das du für deine Kommunionmappe ausdrucken und ausfüllen muss.</a:t>
            </a:r>
          </a:p>
          <a:p>
            <a:pPr marL="342900" indent="-342900">
              <a:buFont typeface="+mj-lt"/>
              <a:buAutoNum type="arabicPeriod"/>
            </a:pPr>
            <a:r>
              <a:rPr lang="de-DE" dirty="0" smtClean="0"/>
              <a:t>Eine Lesegeschichte</a:t>
            </a:r>
            <a:br>
              <a:rPr lang="de-DE" dirty="0" smtClean="0"/>
            </a:br>
            <a:endParaRPr lang="de-DE" dirty="0" smtClean="0"/>
          </a:p>
          <a:p>
            <a:r>
              <a:rPr lang="de-DE" dirty="0" smtClean="0"/>
              <a:t>Nachdem du erfahren hast, was zu tun ist, klicke auf den Lautsprecher unten und höre dir die erste Audiodatei an.</a:t>
            </a:r>
            <a:endParaRPr lang="de-DE" dirty="0"/>
          </a:p>
        </p:txBody>
      </p:sp>
      <p:pic>
        <p:nvPicPr>
          <p:cNvPr id="4" name="2_01_Begrüßu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23928" y="5582345"/>
            <a:ext cx="609600" cy="609600"/>
          </a:xfrm>
          <a:prstGeom prst="rect">
            <a:avLst/>
          </a:prstGeom>
        </p:spPr>
      </p:pic>
    </p:spTree>
    <p:extLst>
      <p:ext uri="{BB962C8B-B14F-4D97-AF65-F5344CB8AC3E}">
        <p14:creationId xmlns:p14="http://schemas.microsoft.com/office/powerpoint/2010/main" val="2988156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8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16632"/>
            <a:ext cx="7740352" cy="1280890"/>
          </a:xfrm>
        </p:spPr>
        <p:txBody>
          <a:bodyPr/>
          <a:lstStyle/>
          <a:p>
            <a:r>
              <a:rPr lang="de-DE" dirty="0" smtClean="0"/>
              <a:t>Zeichen der Freundschaft unter den Menschen und das Kreuz</a:t>
            </a:r>
            <a:endParaRPr lang="de-DE" dirty="0"/>
          </a:p>
        </p:txBody>
      </p:sp>
      <p:pic>
        <p:nvPicPr>
          <p:cNvPr id="6" name="Grafik 5"/>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20666282">
            <a:off x="918904" y="2787328"/>
            <a:ext cx="1527218" cy="1405483"/>
          </a:xfrm>
          <a:prstGeom prst="rect">
            <a:avLst/>
          </a:prstGeom>
        </p:spPr>
      </p:pic>
      <p:pic>
        <p:nvPicPr>
          <p:cNvPr id="7" name="Grafik 6"/>
          <p:cNvPicPr>
            <a:picLocks noChangeAspect="1"/>
          </p:cNvPicPr>
          <p:nvPr/>
        </p:nvPicPr>
        <p:blipFill>
          <a:blip r:embed="rId6">
            <a:duotone>
              <a:prstClr val="black"/>
              <a:schemeClr val="accent2">
                <a:tint val="45000"/>
                <a:satMod val="400000"/>
              </a:schemeClr>
            </a:duotone>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rot="20284584">
            <a:off x="2720039" y="2828870"/>
            <a:ext cx="1754123" cy="1370408"/>
          </a:xfrm>
          <a:prstGeom prst="rect">
            <a:avLst/>
          </a:prstGeom>
        </p:spPr>
      </p:pic>
      <p:pic>
        <p:nvPicPr>
          <p:cNvPr id="8" name="Grafik 7"/>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rot="21004960">
            <a:off x="352416" y="1414439"/>
            <a:ext cx="1836962" cy="1403857"/>
          </a:xfrm>
          <a:prstGeom prst="rect">
            <a:avLst/>
          </a:prstGeom>
        </p:spPr>
      </p:pic>
      <p:pic>
        <p:nvPicPr>
          <p:cNvPr id="9" name="Grafik 8"/>
          <p:cNvPicPr>
            <a:picLocks noChangeAspect="1"/>
          </p:cNvPicPr>
          <p:nvPr/>
        </p:nvPicPr>
        <p:blipFill>
          <a:blip r:embed="rId10">
            <a:duotone>
              <a:prstClr val="black"/>
              <a:schemeClr val="accent2">
                <a:tint val="45000"/>
                <a:satMod val="400000"/>
              </a:schemeClr>
            </a:duotone>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rot="700270">
            <a:off x="2793317" y="1387364"/>
            <a:ext cx="1538099" cy="1387174"/>
          </a:xfrm>
          <a:prstGeom prst="rect">
            <a:avLst/>
          </a:prstGeom>
        </p:spPr>
      </p:pic>
      <p:pic>
        <p:nvPicPr>
          <p:cNvPr id="10" name="Grafik 9"/>
          <p:cNvPicPr>
            <a:picLocks noChangeAspect="1"/>
          </p:cNvPicPr>
          <p:nvPr/>
        </p:nvPicPr>
        <p:blipFill>
          <a:blip r:embed="rId12"/>
          <a:stretch>
            <a:fillRect/>
          </a:stretch>
        </p:blipFill>
        <p:spPr>
          <a:xfrm rot="1075642">
            <a:off x="338035" y="4324088"/>
            <a:ext cx="1587891" cy="1499401"/>
          </a:xfrm>
          <a:prstGeom prst="rect">
            <a:avLst/>
          </a:prstGeom>
        </p:spPr>
      </p:pic>
      <p:pic>
        <p:nvPicPr>
          <p:cNvPr id="11" name="Grafik 10"/>
          <p:cNvPicPr>
            <a:picLocks noChangeAspect="1"/>
          </p:cNvPicPr>
          <p:nvPr/>
        </p:nvPicPr>
        <p:blipFill>
          <a:blip r:embed="rId13"/>
          <a:stretch>
            <a:fillRect/>
          </a:stretch>
        </p:blipFill>
        <p:spPr>
          <a:xfrm rot="20261728">
            <a:off x="2648086" y="4270428"/>
            <a:ext cx="1499401" cy="1499401"/>
          </a:xfrm>
          <a:prstGeom prst="rect">
            <a:avLst/>
          </a:prstGeom>
        </p:spPr>
      </p:pic>
      <p:pic>
        <p:nvPicPr>
          <p:cNvPr id="12" name="Grafik 11"/>
          <p:cNvPicPr>
            <a:picLocks noChangeAspect="1"/>
          </p:cNvPicPr>
          <p:nvPr/>
        </p:nvPicPr>
        <p:blipFill>
          <a:blip r:embed="rId14">
            <a:extLst>
              <a:ext uri="{BEBA8EAE-BF5A-486C-A8C5-ECC9F3942E4B}">
                <a14:imgProps xmlns:a14="http://schemas.microsoft.com/office/drawing/2010/main">
                  <a14:imgLayer r:embed="rId15">
                    <a14:imgEffect>
                      <a14:colorTemperature colorTemp="11200"/>
                    </a14:imgEffect>
                  </a14:imgLayer>
                </a14:imgProps>
              </a:ext>
            </a:extLst>
          </a:blip>
          <a:stretch>
            <a:fillRect/>
          </a:stretch>
        </p:blipFill>
        <p:spPr>
          <a:xfrm>
            <a:off x="5076056" y="1440782"/>
            <a:ext cx="3683827" cy="4868494"/>
          </a:xfrm>
          <a:prstGeom prst="rect">
            <a:avLst/>
          </a:prstGeom>
        </p:spPr>
      </p:pic>
      <p:pic>
        <p:nvPicPr>
          <p:cNvPr id="14" name="2_02_Kreu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3911649" y="5862114"/>
            <a:ext cx="464279" cy="464279"/>
          </a:xfrm>
          <a:prstGeom prst="rect">
            <a:avLst/>
          </a:prstGeom>
        </p:spPr>
      </p:pic>
    </p:spTree>
    <p:extLst>
      <p:ext uri="{BB962C8B-B14F-4D97-AF65-F5344CB8AC3E}">
        <p14:creationId xmlns:p14="http://schemas.microsoft.com/office/powerpoint/2010/main" val="1626692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72"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3968" y="260648"/>
            <a:ext cx="7596336" cy="1280890"/>
          </a:xfrm>
        </p:spPr>
        <p:txBody>
          <a:bodyPr>
            <a:normAutofit/>
          </a:bodyPr>
          <a:lstStyle/>
          <a:p>
            <a:r>
              <a:rPr lang="de-DE" dirty="0" smtClean="0"/>
              <a:t>Freundschaftszeichen mit Jesus</a:t>
            </a:r>
            <a:br>
              <a:rPr lang="de-DE" dirty="0" smtClean="0"/>
            </a:br>
            <a:r>
              <a:rPr lang="de-DE" dirty="0" smtClean="0"/>
              <a:t>die sieben Sakramente</a:t>
            </a:r>
            <a:endParaRPr lang="de-DE" dirty="0"/>
          </a:p>
        </p:txBody>
      </p:sp>
      <p:pic>
        <p:nvPicPr>
          <p:cNvPr id="5" name="Grafik 4"/>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2520" t="56" r="19361" b="-56"/>
          <a:stretch/>
        </p:blipFill>
        <p:spPr>
          <a:xfrm>
            <a:off x="2843808" y="1500112"/>
            <a:ext cx="5832648" cy="5276236"/>
          </a:xfrm>
          <a:prstGeom prst="ellipse">
            <a:avLst/>
          </a:prstGeom>
          <a:ln>
            <a:noFill/>
          </a:ln>
          <a:effectLst>
            <a:softEdge rad="112500"/>
          </a:effectLst>
        </p:spPr>
      </p:pic>
      <p:pic>
        <p:nvPicPr>
          <p:cNvPr id="6" name="2_03_Sakrament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4488" y="5589240"/>
            <a:ext cx="609600" cy="609600"/>
          </a:xfrm>
          <a:prstGeom prst="rect">
            <a:avLst/>
          </a:prstGeom>
        </p:spPr>
      </p:pic>
    </p:spTree>
    <p:extLst>
      <p:ext uri="{BB962C8B-B14F-4D97-AF65-F5344CB8AC3E}">
        <p14:creationId xmlns:p14="http://schemas.microsoft.com/office/powerpoint/2010/main" val="1117118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0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3968" y="260648"/>
            <a:ext cx="7596336" cy="864096"/>
          </a:xfrm>
        </p:spPr>
        <p:txBody>
          <a:bodyPr>
            <a:normAutofit/>
          </a:bodyPr>
          <a:lstStyle/>
          <a:p>
            <a:r>
              <a:rPr lang="de-DE" dirty="0" smtClean="0"/>
              <a:t>Wozu sind die Sakramente gut?</a:t>
            </a:r>
            <a:endParaRPr lang="de-DE" dirty="0"/>
          </a:p>
        </p:txBody>
      </p:sp>
      <p:pic>
        <p:nvPicPr>
          <p:cNvPr id="3" name="Grafik 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Lst>
          </a:blip>
          <a:srcRect l="3488" r="8140" b="4724"/>
          <a:stretch/>
        </p:blipFill>
        <p:spPr>
          <a:xfrm>
            <a:off x="3151220" y="1052736"/>
            <a:ext cx="5959084" cy="5723857"/>
          </a:xfrm>
          <a:prstGeom prst="rect">
            <a:avLst/>
          </a:prstGeom>
        </p:spPr>
      </p:pic>
      <p:pic>
        <p:nvPicPr>
          <p:cNvPr id="4" name="2_04_Sakrament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584" y="5085184"/>
            <a:ext cx="609600" cy="609600"/>
          </a:xfrm>
          <a:prstGeom prst="rect">
            <a:avLst/>
          </a:prstGeom>
        </p:spPr>
      </p:pic>
    </p:spTree>
    <p:extLst>
      <p:ext uri="{BB962C8B-B14F-4D97-AF65-F5344CB8AC3E}">
        <p14:creationId xmlns:p14="http://schemas.microsoft.com/office/powerpoint/2010/main" val="645630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3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etzen">
  <a:themeElements>
    <a:clrScheme name="Fetzen">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0</TotalTime>
  <Words>136</Words>
  <Application>Microsoft Office PowerPoint</Application>
  <PresentationFormat>Bildschirmpräsentation (4:3)</PresentationFormat>
  <Paragraphs>9</Paragraphs>
  <Slides>4</Slides>
  <Notes>0</Notes>
  <HiddenSlides>0</HiddenSlides>
  <MMClips>4</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Arial Narrow</vt:lpstr>
      <vt:lpstr>Century Gothic</vt:lpstr>
      <vt:lpstr>Wingdings 3</vt:lpstr>
      <vt:lpstr>Fetzen</vt:lpstr>
      <vt:lpstr>Freundschaftszeichen mit Jesus die sieben Sakramente</vt:lpstr>
      <vt:lpstr>Zeichen der Freundschaft unter den Menschen und das Kreuz</vt:lpstr>
      <vt:lpstr>Freundschaftszeichen mit Jesus die sieben Sakramente</vt:lpstr>
      <vt:lpstr>Wozu sind die Sakramente gut?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Kazimierz Pajor</dc:creator>
  <cp:lastModifiedBy>Kazimierz Pajor</cp:lastModifiedBy>
  <cp:revision>12</cp:revision>
  <dcterms:created xsi:type="dcterms:W3CDTF">2021-02-16T11:00:22Z</dcterms:created>
  <dcterms:modified xsi:type="dcterms:W3CDTF">2021-02-17T09:59:14Z</dcterms:modified>
</cp:coreProperties>
</file>